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&#1090;&#1074;&#1086;&#1103;-&#1088;&#1086;&#1089;&#1089;&#1080;&#1103;.&#1088;&#1092;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DSC_00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725144"/>
            <a:ext cx="3199283" cy="2132856"/>
          </a:xfrm>
          <a:prstGeom prst="rect">
            <a:avLst/>
          </a:prstGeom>
        </p:spPr>
      </p:pic>
      <p:pic>
        <p:nvPicPr>
          <p:cNvPr id="11" name="Рисунок 10" descr="DSC_00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4626091"/>
            <a:ext cx="3347864" cy="2231909"/>
          </a:xfrm>
          <a:prstGeom prst="rect">
            <a:avLst/>
          </a:prstGeom>
        </p:spPr>
      </p:pic>
      <p:pic>
        <p:nvPicPr>
          <p:cNvPr id="6" name="Рисунок 5" descr="DSC_0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2348880"/>
            <a:ext cx="3996444" cy="2664296"/>
          </a:xfrm>
          <a:prstGeom prst="rect">
            <a:avLst/>
          </a:prstGeom>
        </p:spPr>
      </p:pic>
      <p:pic>
        <p:nvPicPr>
          <p:cNvPr id="8" name="Рисунок 7" descr="DSC_00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124744"/>
            <a:ext cx="3096344" cy="2064229"/>
          </a:xfrm>
          <a:prstGeom prst="rect">
            <a:avLst/>
          </a:prstGeom>
        </p:spPr>
      </p:pic>
      <p:pic>
        <p:nvPicPr>
          <p:cNvPr id="9" name="Рисунок 8" descr="DSC_00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5120" y="1124744"/>
            <a:ext cx="3348879" cy="22325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0"/>
            <a:ext cx="8964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Акция «#Казань200»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SaMoS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тоятельные дети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«Юный спасатель»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«СОШ №31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сентября 2016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276872"/>
            <a:ext cx="8812088" cy="4392488"/>
          </a:xfrm>
        </p:spPr>
        <p:txBody>
          <a:bodyPr>
            <a:noAutofit/>
          </a:bodyPr>
          <a:lstStyle/>
          <a:p>
            <a:pPr marL="0" algn="ctr">
              <a:spcBef>
                <a:spcPts val="0"/>
              </a:spcBef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28 сентября отряд СМС - детей 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ctr">
              <a:spcBef>
                <a:spcPts val="0"/>
              </a:spcBef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Юный спасатель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» приняла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участие во  флешмобе Казань-200, которая проходила на набережной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 Так же раздали в школе информационные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листовки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с информацией о голосовании. Это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акция была направлена на  поддержку Татарстана в голосовании на сайте </a:t>
            </a:r>
          </a:p>
          <a:p>
            <a:pPr marL="0" algn="ctr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твоя-россия.рф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028343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en-US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en-US" dirty="0" smtClean="0">
                <a:solidFill>
                  <a:srgbClr val="FFFF00"/>
                </a:solidFill>
                <a:latin typeface="Arial" pitchFamily="34" charset="0"/>
                <a:ea typeface="Calibri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4888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Отряд школы №31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SaMoS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тоятельные дети</a:t>
            </a:r>
            <a:b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«Юный спасатель»</a:t>
            </a:r>
            <a:b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 г. Нижнекамск</a:t>
            </a:r>
            <a:endParaRPr lang="ru-RU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77</TotalTime>
  <Words>21</Words>
  <Application>Microsoft Office PowerPoint</Application>
  <PresentationFormat>Экран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Слайд 1</vt:lpstr>
      <vt:lpstr>Отряд школы №31  SaMoSтоятельные дети «Юный спасатель»  г. Нижнекамск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RePack by SPecialiST</cp:lastModifiedBy>
  <cp:revision>12</cp:revision>
  <dcterms:created xsi:type="dcterms:W3CDTF">2016-09-19T07:52:58Z</dcterms:created>
  <dcterms:modified xsi:type="dcterms:W3CDTF">2016-10-03T07:05:36Z</dcterms:modified>
</cp:coreProperties>
</file>